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377" autoAdjust="0"/>
  </p:normalViewPr>
  <p:slideViewPr>
    <p:cSldViewPr>
      <p:cViewPr varScale="1">
        <p:scale>
          <a:sx n="57" d="100"/>
          <a:sy n="57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0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60648"/>
            <a:ext cx="5114778" cy="5904656"/>
          </a:xfrm>
        </p:spPr>
        <p:txBody>
          <a:bodyPr/>
          <a:lstStyle/>
          <a:p>
            <a:r>
              <a:rPr lang="ru-RU" dirty="0" smtClean="0"/>
              <a:t>Логико-математическое  развитие дошкольников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 воспитатель </a:t>
            </a:r>
          </a:p>
          <a:p>
            <a:r>
              <a:rPr lang="ru-RU" dirty="0" smtClean="0"/>
              <a:t>Ганичева Татьяна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412776"/>
            <a:ext cx="5105400" cy="288032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Логические Блоки</a:t>
            </a:r>
            <a:br>
              <a:rPr lang="ru-RU" dirty="0" smtClean="0"/>
            </a:br>
            <a:r>
              <a:rPr lang="ru-RU" dirty="0" smtClean="0"/>
              <a:t> ДЬЕНЕША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сергей\Desktop\full_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506341" cy="264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09588" cy="1383432"/>
          </a:xfrm>
        </p:spPr>
        <p:txBody>
          <a:bodyPr/>
          <a:lstStyle/>
          <a:p>
            <a:r>
              <a:rPr lang="ru-RU" sz="3600" dirty="0" smtClean="0"/>
              <a:t>моделирование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76872"/>
            <a:ext cx="5688632" cy="3744416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2400" dirty="0" smtClean="0"/>
              <a:t>Ребенку надо подбирать блоки Дьенеша по карточкам, где изображены их свойства.</a:t>
            </a:r>
            <a:endParaRPr lang="ru-RU" sz="3600" dirty="0" smtClean="0"/>
          </a:p>
          <a:p>
            <a:pPr lvl="1" algn="l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цвет обозначается пятном</a:t>
            </a:r>
            <a:endParaRPr lang="ru-RU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 algn="l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величина - силуэт домика (большой, маленький).</a:t>
            </a:r>
            <a:endParaRPr lang="ru-RU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 algn="l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форма - контур фигур (круглый, квадратный, прямоугольный, треугольный).</a:t>
            </a:r>
            <a:endParaRPr lang="ru-RU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 algn="l"/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толщина - условное изображение человеческой фигуры (толстый и тонкий).</a:t>
            </a:r>
            <a:endParaRPr lang="ru-RU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2400" dirty="0" smtClean="0"/>
              <a:t>Ребенку показывают карточку с изображенным на нем одним  свойством или несколькими. Например, если ребенку показывается синее  пятно, то нужно отложить все  синие фигуры; синее пятно и  двухэтажный домик – откладываем  все синие и большие фигуры; синее пятно, двухэтажный домик  и силуэт круга – это синие  круги – толстые и тонкие и  т.д.</a:t>
            </a:r>
            <a:endParaRPr lang="ru-RU" sz="2800" dirty="0" smtClean="0"/>
          </a:p>
          <a:p>
            <a:pPr algn="l"/>
            <a:r>
              <a:rPr lang="ru-RU" sz="2400" dirty="0" smtClean="0"/>
              <a:t>Затем задания  с карточками постепенно усложняются.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8194" name="Picture 2" descr="C:\Users\сергей\Desktop\0c00b0f941aede9fb17705ff1f69f7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244827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39416"/>
          </a:xfrm>
        </p:spPr>
        <p:txBody>
          <a:bodyPr/>
          <a:lstStyle/>
          <a:p>
            <a:r>
              <a:rPr lang="ru-RU" sz="3600" dirty="0" smtClean="0"/>
              <a:t>Игры  на моделирование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060848"/>
            <a:ext cx="5114778" cy="42484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«Домики»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ru-RU" dirty="0" smtClean="0"/>
              <a:t>Вам понадобится лист бумаги и карандаш. Лист расчертите на 6 квадратов – это будут комнаты. В 5 комнат положите блоки определенных цветов, а шестую оставьте пустой, Ребенок должен догадаться какого цвета фигура должна быть в этой комнате.</a:t>
            </a:r>
          </a:p>
          <a:p>
            <a:pPr algn="l"/>
            <a:r>
              <a:rPr lang="ru-RU" dirty="0" smtClean="0"/>
              <a:t>Варианты: Поселите жильцов( например: инопланетян, которые прилетели на ракете) в домики, которые построили: Пятачок, Лиса и Заяц и т.д.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</a:rPr>
              <a:t>«Найди домик для игрушки».</a:t>
            </a:r>
            <a:r>
              <a:rPr lang="ru-RU" dirty="0" smtClean="0"/>
              <a:t> У дорожек, ведущих к  домикам, лежат кодовые карточки с обозначением свойств (большой - маленький). Можно использовать готовые схемы разного уровня сложности. Дети расселяют блоки в соответствии с заданными свойствами. </a:t>
            </a:r>
          </a:p>
          <a:p>
            <a:r>
              <a:rPr lang="ru-RU" dirty="0" smtClean="0"/>
              <a:t> 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PIM53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24482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PIM53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4482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556792"/>
            <a:ext cx="5105400" cy="1512168"/>
          </a:xfrm>
        </p:spPr>
        <p:txBody>
          <a:bodyPr/>
          <a:lstStyle/>
          <a:p>
            <a:r>
              <a:rPr lang="ru-RU" sz="2800" dirty="0" smtClean="0"/>
              <a:t>иллюстрированные пособия   для  игр</a:t>
            </a:r>
            <a:br>
              <a:rPr lang="ru-RU" sz="2800" dirty="0" smtClean="0"/>
            </a:br>
            <a:r>
              <a:rPr lang="ru-RU" sz="2800" dirty="0" smtClean="0"/>
              <a:t> с   блоками   Дьенеша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wwww4.com/w6/2116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736304" cy="19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tatic2.insales.ru/images/products/1/3387/5172539/large_albom_42_fu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686685" cy="192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kidspark.com.ua/assets/styles/large/public/albom_d%27enesh_poisk%20zatonuvshego%20klada_5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2692653" cy="192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logopedshop.ru/pictures/items/87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12976"/>
            <a:ext cx="260159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Desktop\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0968" y="54868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сергей\Desktop\бб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384451" cy="239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ергей\Desktop\бм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8100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сергей\Desktop\бм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340768"/>
            <a:ext cx="3810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бб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70872" cy="2232248"/>
          </a:xfrm>
          <a:prstGeom prst="rect">
            <a:avLst/>
          </a:prstGeom>
          <a:noFill/>
        </p:spPr>
      </p:pic>
      <p:pic>
        <p:nvPicPr>
          <p:cNvPr id="2051" name="Picture 3" descr="C:\Users\сергей\Desktop\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ергей\Desktop\бб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56792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33400"/>
            <a:ext cx="7092280" cy="2175520"/>
          </a:xfrm>
        </p:spPr>
        <p:txBody>
          <a:bodyPr/>
          <a:lstStyle/>
          <a:p>
            <a:r>
              <a:rPr lang="ru-RU" sz="3600" dirty="0" smtClean="0"/>
              <a:t>Спасибо  за  внимание</a:t>
            </a:r>
            <a:endParaRPr lang="ru-RU" sz="3600" dirty="0"/>
          </a:p>
        </p:txBody>
      </p:sp>
      <p:pic>
        <p:nvPicPr>
          <p:cNvPr id="3074" name="Picture 2" descr="C:\Users\сергей\Desktop\logicheskie-bloki-denesh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ргей\Desktop\бь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3204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39864"/>
            <a:ext cx="6444208" cy="3129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Блоки  Дьенеша  </a:t>
            </a:r>
            <a:r>
              <a:rPr lang="ru-RU" dirty="0" smtClean="0"/>
              <a:t>- это пособие, с помощью которого у детей развивается:</a:t>
            </a:r>
          </a:p>
          <a:p>
            <a:pPr algn="l"/>
            <a:r>
              <a:rPr lang="ru-RU" dirty="0" smtClean="0"/>
              <a:t> -логическое  и аналитическое мышление (анализ, сравнение, классификация, обобщение);</a:t>
            </a:r>
          </a:p>
          <a:p>
            <a:pPr algn="l">
              <a:buFontTx/>
              <a:buChar char="-"/>
            </a:pPr>
            <a:r>
              <a:rPr lang="ru-RU" dirty="0" smtClean="0"/>
              <a:t>творческие способности;</a:t>
            </a:r>
          </a:p>
          <a:p>
            <a:pPr algn="l">
              <a:buFontTx/>
              <a:buChar char="-"/>
            </a:pPr>
            <a:r>
              <a:rPr lang="ru-RU" dirty="0" smtClean="0"/>
              <a:t>-  восприятие, память, внимание и воображение. </a:t>
            </a:r>
          </a:p>
          <a:p>
            <a:pPr algn="l">
              <a:buFontTx/>
              <a:buChar char="-"/>
            </a:pPr>
            <a:r>
              <a:rPr lang="ru-RU" dirty="0" smtClean="0"/>
              <a:t>Играя с блоками Дьенеша, ребенок выполняет разнообразные предметные действия (группирует по признаку, выкладывает ряды по заданному алгоритму).</a:t>
            </a:r>
          </a:p>
          <a:p>
            <a:pPr algn="l"/>
            <a:endParaRPr lang="ru-RU" dirty="0"/>
          </a:p>
        </p:txBody>
      </p:sp>
      <p:pic>
        <p:nvPicPr>
          <p:cNvPr id="1027" name="Picture 3" descr="C:\Users\сергей\Desktop\бм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789040"/>
            <a:ext cx="6192688" cy="25202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Логические  блоки Дьенеша  предназначены  для детей от  трех лет. </a:t>
            </a:r>
          </a:p>
          <a:p>
            <a:pPr algn="l"/>
            <a:r>
              <a:rPr lang="ru-RU" dirty="0" smtClean="0"/>
              <a:t>Блоки Дьенеша, представляют собой</a:t>
            </a:r>
            <a:r>
              <a:rPr lang="ru-RU" b="1" dirty="0" smtClean="0"/>
              <a:t> </a:t>
            </a:r>
            <a:r>
              <a:rPr lang="ru-RU" dirty="0" smtClean="0"/>
              <a:t>набор из 48 геометрических фигур:</a:t>
            </a:r>
          </a:p>
          <a:p>
            <a:pPr algn="l"/>
            <a:r>
              <a:rPr lang="ru-RU" dirty="0" smtClean="0"/>
              <a:t>а) четырех форм (круги, треугольники, квадраты, прямоугольники);</a:t>
            </a:r>
          </a:p>
          <a:p>
            <a:pPr algn="l"/>
            <a:r>
              <a:rPr lang="ru-RU" dirty="0" smtClean="0"/>
              <a:t>б) трех цветов (красные, синие и желтые фигуры);</a:t>
            </a:r>
          </a:p>
          <a:p>
            <a:pPr algn="l"/>
            <a:r>
              <a:rPr lang="ru-RU" dirty="0" smtClean="0"/>
              <a:t>в) двух размеров (большие и маленькие фигуры);</a:t>
            </a:r>
          </a:p>
          <a:p>
            <a:pPr algn="l"/>
            <a:r>
              <a:rPr lang="ru-RU" dirty="0" smtClean="0"/>
              <a:t>г) двух видов  толщины (толстые и тонкие фигуры).</a:t>
            </a:r>
          </a:p>
          <a:p>
            <a:pPr algn="l"/>
            <a:endParaRPr lang="ru-RU" dirty="0"/>
          </a:p>
        </p:txBody>
      </p:sp>
      <p:pic>
        <p:nvPicPr>
          <p:cNvPr id="4" name="Picture 2" descr="C:\Users\сергей\Desktop\бл1.jpg"/>
          <p:cNvPicPr>
            <a:picLocks noChangeAspect="1" noChangeArrowheads="1"/>
          </p:cNvPicPr>
          <p:nvPr/>
        </p:nvPicPr>
        <p:blipFill>
          <a:blip r:embed="rId2" cstate="print"/>
          <a:srcRect t="5670" r="5501" b="11890"/>
          <a:stretch>
            <a:fillRect/>
          </a:stretch>
        </p:blipFill>
        <p:spPr bwMode="auto">
          <a:xfrm>
            <a:off x="3923928" y="548680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87488"/>
          </a:xfrm>
        </p:spPr>
        <p:txBody>
          <a:bodyPr/>
          <a:lstStyle/>
          <a:p>
            <a:r>
              <a:rPr lang="ru-RU" sz="3200" dirty="0" smtClean="0"/>
              <a:t>Знакомство</a:t>
            </a:r>
            <a:br>
              <a:rPr lang="ru-RU" sz="3200" dirty="0" smtClean="0"/>
            </a:br>
            <a:r>
              <a:rPr lang="ru-RU" sz="3200" dirty="0" smtClean="0"/>
              <a:t> с    логическими блоками  Дьенеша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2936"/>
            <a:ext cx="5538038" cy="2808312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ru-RU" dirty="0" smtClean="0"/>
              <a:t>- найти все  фигуры такого же цвета, как выложенная; </a:t>
            </a:r>
          </a:p>
          <a:p>
            <a:pPr lvl="0" algn="l"/>
            <a:r>
              <a:rPr lang="ru-RU" dirty="0" smtClean="0"/>
              <a:t>- показать все блоки треугольной формы (или все большие фигуры и т.д.);</a:t>
            </a:r>
          </a:p>
          <a:p>
            <a:pPr lvl="0" algn="l">
              <a:buFontTx/>
              <a:buChar char="-"/>
            </a:pPr>
            <a:r>
              <a:rPr lang="ru-RU" dirty="0" smtClean="0"/>
              <a:t>дать мишке все синие фигуры, зайчику - желтые, а мышке – красные;</a:t>
            </a:r>
          </a:p>
          <a:p>
            <a:pPr lvl="0" algn="l"/>
            <a:r>
              <a:rPr lang="ru-RU" dirty="0" smtClean="0"/>
              <a:t>-  группировка фигур по размеру,  форме, толщине;</a:t>
            </a:r>
          </a:p>
          <a:p>
            <a:pPr lvl="0" algn="l"/>
            <a:r>
              <a:rPr lang="ru-RU" dirty="0" smtClean="0"/>
              <a:t>- определение фигуры по цвету, форме, размеру, толщине.</a:t>
            </a:r>
          </a:p>
          <a:p>
            <a:pPr algn="l"/>
            <a:endParaRPr lang="ru-RU" dirty="0"/>
          </a:p>
        </p:txBody>
      </p:sp>
      <p:pic>
        <p:nvPicPr>
          <p:cNvPr id="7171" name="Picture 3" descr="C:\Users\сергей\Desktop\бб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533400"/>
            <a:ext cx="4176464" cy="1743472"/>
          </a:xfrm>
        </p:spPr>
        <p:txBody>
          <a:bodyPr/>
          <a:lstStyle/>
          <a:p>
            <a:pPr algn="ctr"/>
            <a:r>
              <a:rPr lang="ru-RU" sz="2800" dirty="0" smtClean="0"/>
              <a:t>Логические игры</a:t>
            </a:r>
            <a:br>
              <a:rPr lang="ru-RU" sz="2800" dirty="0" smtClean="0"/>
            </a:br>
            <a:r>
              <a:rPr lang="ru-RU" sz="2800" dirty="0" smtClean="0"/>
              <a:t> и  упражнения </a:t>
            </a:r>
            <a:br>
              <a:rPr lang="ru-RU" sz="2800" dirty="0" smtClean="0"/>
            </a:br>
            <a:r>
              <a:rPr lang="ru-RU" sz="2800" dirty="0" smtClean="0"/>
              <a:t>с </a:t>
            </a:r>
            <a:br>
              <a:rPr lang="ru-RU" sz="2800" dirty="0" smtClean="0"/>
            </a:br>
            <a:r>
              <a:rPr lang="ru-RU" sz="2800" dirty="0" smtClean="0"/>
              <a:t> блоками  Дьенеша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708920"/>
            <a:ext cx="5904656" cy="3672408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2600" dirty="0" smtClean="0"/>
              <a:t>- Перед ребенком выкладывается несколько фигур, которые нужно запомнить, а потом одна из фигур исчезает или заменяется на новую, или две фигуры меняются местами. Ребенок должен заметить изменения.</a:t>
            </a:r>
          </a:p>
          <a:p>
            <a:pPr lvl="0" algn="l"/>
            <a:r>
              <a:rPr lang="ru-RU" sz="2600" dirty="0" smtClean="0"/>
              <a:t>- Все фигурки складываются в мешок. Попросите ребенка на ощупь достать все круглые блоки (все большие или все толстые).</a:t>
            </a:r>
          </a:p>
          <a:p>
            <a:pPr lvl="0" algn="l"/>
            <a:r>
              <a:rPr lang="ru-RU" sz="2600" dirty="0" smtClean="0"/>
              <a:t>- Все фигурки опять же складываются в мешок. Ребенок достает фигурку из мешка и характеризует ее по одному или нескольким признакам. Либо называет форму, размер или толщину, не вынимая из мешка.</a:t>
            </a:r>
          </a:p>
          <a:p>
            <a:pPr lvl="0" algn="l"/>
            <a:r>
              <a:rPr lang="ru-RU" sz="2600" dirty="0" smtClean="0"/>
              <a:t>- Выложите три фигуры. Ребенку нужно догадаться, какая из них лишняя и по какому принципу (по цвету, форме, размеру или толщине).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shkola7gnomov.ru/upload/image/4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сергей\Desktop\бм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04664"/>
            <a:ext cx="5688632" cy="5904656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b="1" dirty="0" smtClean="0"/>
              <a:t> </a:t>
            </a:r>
            <a:r>
              <a:rPr lang="ru-RU" sz="2300" b="1" dirty="0" smtClean="0"/>
              <a:t>-</a:t>
            </a:r>
            <a:r>
              <a:rPr lang="ru-RU" sz="2300" dirty="0" smtClean="0"/>
              <a:t> Положите перед ребенком любую фигуру и попросите его найти все фигуры, которые не такие, как эта, по цвету (размеру, форме, толщине).</a:t>
            </a:r>
          </a:p>
          <a:p>
            <a:pPr lvl="0" algn="l"/>
            <a:r>
              <a:rPr lang="ru-RU" sz="2300" dirty="0" smtClean="0"/>
              <a:t>- Положите перед ребенком любую фигуру и предложите ему найти такие же фигурки по цвету, но не такие по форме или такие же по форме, но не такие по цвету.</a:t>
            </a:r>
          </a:p>
          <a:p>
            <a:pPr lvl="0" algn="l"/>
            <a:r>
              <a:rPr lang="ru-RU" sz="2300" dirty="0" smtClean="0"/>
              <a:t>- Выложите перед ребенком ряд фигур, чередуя их по цвету: красный, желтый, красный... (можно чередовать по форме, размеру и толщине). Предложите продолжить ряд.</a:t>
            </a:r>
          </a:p>
          <a:p>
            <a:pPr lvl="0" algn="l"/>
            <a:r>
              <a:rPr lang="ru-RU" sz="2300" dirty="0" smtClean="0"/>
              <a:t>- Выкладываем фигуры друг за другом так, чтобы каждая последующая отличалась от предыдущей всего одним признаком: цветом, формой, размером, толщиной.</a:t>
            </a:r>
          </a:p>
          <a:p>
            <a:pPr lvl="0" algn="l"/>
            <a:r>
              <a:rPr lang="ru-RU" sz="2300" dirty="0" smtClean="0"/>
              <a:t>- Выкладываем цепочку из блоков Дьенеша, чтобы рядом не было фигур одинаковых по форме и цвету (по цвету и размеру; по размеру и форме, по толщине и цвету и т.д..).</a:t>
            </a:r>
          </a:p>
          <a:p>
            <a:pPr lvl="0" algn="l"/>
            <a:r>
              <a:rPr lang="ru-RU" sz="2300" dirty="0" smtClean="0"/>
              <a:t>- Выкладываем цепочку, чтобы рядом были фигуры одинаковые по размеру, но разные по форме и т.д.</a:t>
            </a:r>
          </a:p>
          <a:p>
            <a:pPr lvl="0" algn="l"/>
            <a:r>
              <a:rPr lang="ru-RU" sz="2300" dirty="0" smtClean="0"/>
              <a:t>- Выкладываем цепочку, чтобы рядом были фигуры одинакового цвета и размера, но разной формы (одинакового размера, но разного цвета).</a:t>
            </a:r>
          </a:p>
          <a:p>
            <a:pPr lvl="0" algn="l"/>
            <a:r>
              <a:rPr lang="ru-RU" sz="2300" dirty="0" smtClean="0"/>
              <a:t>- Каждой фигуре нужно найти пару, например, по размеру: большой желтый круг встает в пару с маленьким желтым кругом и т.д.</a:t>
            </a:r>
          </a:p>
          <a:p>
            <a:pPr algn="l"/>
            <a:endParaRPr lang="ru-RU" sz="2300" dirty="0"/>
          </a:p>
        </p:txBody>
      </p:sp>
      <p:pic>
        <p:nvPicPr>
          <p:cNvPr id="4" name="Рисунок 3" descr="http://shkola7gnomov.ru/upload/image/7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30425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ергей\Desktop\бб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136237" cy="160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48680"/>
            <a:ext cx="5904656" cy="5976664"/>
          </a:xfrm>
        </p:spPr>
        <p:txBody>
          <a:bodyPr>
            <a:noAutofit/>
          </a:bodyPr>
          <a:lstStyle/>
          <a:p>
            <a:pPr lvl="0" algn="l"/>
            <a:r>
              <a:rPr lang="ru-RU" sz="1600" dirty="0" smtClean="0"/>
              <a:t>- Выкладываем 8 логические блоков Дьенеша, под одним из них прячем «клад» (монетку, камешек, вырезанную картинку и т.п.). Ребенок должен задавать вам наводящие вопросы, а вы можете отвечать только "да" или "нет": «Клад под синим блоком?» - «Нет», «Под красным?» - «Нет». Ребенок делает вывод, что клад под желтым блоком, и расспрашивает дальше про размер, форму и толщину. Затем "клад" прячет ребенок, а взрослый задает наводящие вопросы.</a:t>
            </a:r>
          </a:p>
          <a:p>
            <a:pPr lvl="0" algn="l"/>
            <a:r>
              <a:rPr lang="ru-RU" sz="1600" dirty="0" smtClean="0"/>
              <a:t>- </a:t>
            </a:r>
            <a:r>
              <a:rPr lang="ru-RU" sz="1600" dirty="0" smtClean="0"/>
              <a:t>Выкладываем в ряд 5-6 любых фигур. Нужно построить нижний ряд фигур так, чтобы под каждой фигурой верхнего ряда оказалась фигура другой формы (цвета, размера).</a:t>
            </a:r>
          </a:p>
          <a:p>
            <a:pPr lvl="0" algn="l"/>
            <a:r>
              <a:rPr lang="ru-RU" sz="1600" dirty="0" smtClean="0"/>
              <a:t>- Предлагаем таблицу из девяти клеток с выставленными в ней фигурами. Ребенку нужно подобрать недостающие блоки.</a:t>
            </a:r>
          </a:p>
          <a:p>
            <a:pPr lvl="0" algn="l"/>
            <a:r>
              <a:rPr lang="ru-RU" sz="1600" dirty="0" smtClean="0"/>
              <a:t>- </a:t>
            </a:r>
            <a:r>
              <a:rPr lang="ru-RU" sz="1600" dirty="0" smtClean="0"/>
              <a:t>Ребенку предлагается выложить блоки  Дьенеша по начерченной схеме-картинке, например, нарисован красный большой круг, за ним синий маленький треугольник и т.д.</a:t>
            </a:r>
          </a:p>
          <a:p>
            <a:pPr lvl="0" algn="l"/>
            <a:r>
              <a:rPr lang="ru-RU" sz="1600" dirty="0" smtClean="0"/>
              <a:t>- Из логических блоков Дьенеша можно составлять плоскостные изображения предметов: машинка, паровоз, дом, башня.</a:t>
            </a:r>
          </a:p>
          <a:p>
            <a:pPr lvl="0" algn="l"/>
            <a:r>
              <a:rPr lang="ru-RU" sz="1600" dirty="0" smtClean="0"/>
              <a:t>- Педагог убирает в коробку только прямоугольные блоки, а ребенок все красные, затем педагог убирает только тонкие фигуры, а ребенок – толстые и т.д.</a:t>
            </a:r>
          </a:p>
          <a:p>
            <a:pPr algn="l"/>
            <a:endParaRPr lang="ru-RU" sz="1200" dirty="0"/>
          </a:p>
        </p:txBody>
      </p:sp>
      <p:pic>
        <p:nvPicPr>
          <p:cNvPr id="4" name="Рисунок 3" descr="http://shkola7gnomov.ru/upload/image/17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160240" cy="204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сергей\Desktop\б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304256" cy="193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33400"/>
            <a:ext cx="4248472" cy="879376"/>
          </a:xfrm>
        </p:spPr>
        <p:txBody>
          <a:bodyPr/>
          <a:lstStyle/>
          <a:p>
            <a:r>
              <a:rPr lang="ru-RU" sz="3200" dirty="0" smtClean="0"/>
              <a:t>Круги   Эйлера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276872"/>
            <a:ext cx="5976664" cy="3888432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ru-RU" dirty="0" smtClean="0"/>
              <a:t>- Распределить фигуры между педагогом и ребенком таким образом, чтобы педагогу достались все круглые, а ребенку все желтые блоки. Блоки складываются в два обруча или отмеченные веревкой круги. Но как поделить круг желтого цвета? Он должен находиться на пересечении двух кругов.</a:t>
            </a:r>
          </a:p>
          <a:p>
            <a:pPr lvl="0" algn="l">
              <a:buFontTx/>
              <a:buChar char="-"/>
            </a:pPr>
            <a:endParaRPr lang="ru-RU" dirty="0" smtClean="0"/>
          </a:p>
          <a:p>
            <a:pPr lvl="0" algn="l">
              <a:buFontTx/>
              <a:buChar char="-"/>
            </a:pPr>
            <a:endParaRPr lang="ru-RU" dirty="0" smtClean="0"/>
          </a:p>
          <a:p>
            <a:pPr lvl="0" algn="l">
              <a:buFontTx/>
              <a:buChar char="-"/>
            </a:pPr>
            <a:endParaRPr lang="ru-RU" dirty="0" smtClean="0"/>
          </a:p>
          <a:p>
            <a:pPr lvl="0" algn="l">
              <a:buFontTx/>
              <a:buChar char="-"/>
            </a:pPr>
            <a:endParaRPr lang="ru-RU" dirty="0" smtClean="0"/>
          </a:p>
          <a:p>
            <a:pPr lvl="0" algn="l">
              <a:buFontTx/>
              <a:buChar char="-"/>
            </a:pPr>
            <a:endParaRPr lang="ru-RU" dirty="0" smtClean="0"/>
          </a:p>
          <a:p>
            <a:pPr lvl="0" algn="l">
              <a:buFontTx/>
              <a:buChar char="-"/>
            </a:pPr>
            <a:r>
              <a:rPr lang="ru-RU" dirty="0" smtClean="0"/>
              <a:t>- «Как друзья делили конфеты» Вини Пух, Пятачок  и Ослик делили конфеты: Вини  Пух  взял  все  желтые, пятачок все  прямоугольные, а Ослик   все  большие.</a:t>
            </a:r>
          </a:p>
          <a:p>
            <a:pPr lvl="0" algn="l"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146" name="Picture 2" descr="C:\Users\сергей\Desktop\б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2016224" cy="16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PIM53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PIM536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16024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59496"/>
          </a:xfrm>
        </p:spPr>
        <p:txBody>
          <a:bodyPr/>
          <a:lstStyle/>
          <a:p>
            <a:r>
              <a:rPr lang="ru-RU" sz="3200" dirty="0" smtClean="0"/>
              <a:t>Коллективные игры для подгруппы детей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2936"/>
            <a:ext cx="5114778" cy="3024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 «Домино»</a:t>
            </a:r>
            <a:r>
              <a:rPr lang="ru-RU" dirty="0" smtClean="0"/>
              <a:t> разделить Блоки на всех участников, выкладывать в ряд друг за другом не обращая внимания на параметры, затем вводим правила, все синие, не красные, все толстые и т.д.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«Дорожка для зайчат» </a:t>
            </a:r>
            <a:r>
              <a:rPr lang="ru-RU" dirty="0" smtClean="0"/>
              <a:t>выстраиваем дорожку для зайчат из всех не круглых фигур и т.д. 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«Найди пару» </a:t>
            </a:r>
            <a:r>
              <a:rPr lang="ru-RU" dirty="0" smtClean="0"/>
              <a:t>для 2-3 человек, блоки делятся пополам, поровну. </a:t>
            </a:r>
          </a:p>
          <a:p>
            <a:pPr algn="l">
              <a:buFontTx/>
              <a:buChar char="-"/>
            </a:pPr>
            <a:r>
              <a:rPr lang="ru-RU" dirty="0" smtClean="0"/>
              <a:t> Задания  к  игре:</a:t>
            </a:r>
          </a:p>
          <a:p>
            <a:pPr algn="l"/>
            <a:r>
              <a:rPr lang="ru-RU" dirty="0" smtClean="0"/>
              <a:t>- найди точно такого же цвета (формы, толщины, величины)</a:t>
            </a:r>
          </a:p>
          <a:p>
            <a:pPr algn="l"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chitariki.ru/images/stories/dyenesh/809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32557" y="2528900"/>
            <a:ext cx="367241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</TotalTime>
  <Words>874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Логические Блоки  ДЬЕНЕША   </vt:lpstr>
      <vt:lpstr>Слайд 2</vt:lpstr>
      <vt:lpstr>Слайд 3</vt:lpstr>
      <vt:lpstr>Знакомство  с    логическими блоками  Дьенеша</vt:lpstr>
      <vt:lpstr>Логические игры  и  упражнения  с   блоками  Дьенеша</vt:lpstr>
      <vt:lpstr>Слайд 6</vt:lpstr>
      <vt:lpstr>Слайд 7</vt:lpstr>
      <vt:lpstr>Круги   Эйлера</vt:lpstr>
      <vt:lpstr>Коллективные игры для подгруппы детей</vt:lpstr>
      <vt:lpstr>моделирование</vt:lpstr>
      <vt:lpstr>Игры  на моделирование</vt:lpstr>
      <vt:lpstr>иллюстрированные пособия   для  игр  с   блоками   Дьенеша </vt:lpstr>
      <vt:lpstr>Слайд 13</vt:lpstr>
      <vt:lpstr>Слайд 14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 ганичев</cp:lastModifiedBy>
  <cp:revision>30</cp:revision>
  <dcterms:created xsi:type="dcterms:W3CDTF">2016-04-02T18:50:40Z</dcterms:created>
  <dcterms:modified xsi:type="dcterms:W3CDTF">2016-04-05T08:00:09Z</dcterms:modified>
</cp:coreProperties>
</file>