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3762-5B04-4823-AD86-43CB1483E032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A429DAE5-2CC8-4AC3-B6C3-4D5AFD1B6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62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3762-5B04-4823-AD86-43CB1483E032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A429DAE5-2CC8-4AC3-B6C3-4D5AFD1B6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819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3762-5B04-4823-AD86-43CB1483E032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A429DAE5-2CC8-4AC3-B6C3-4D5AFD1B6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366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3762-5B04-4823-AD86-43CB1483E032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429DAE5-2CC8-4AC3-B6C3-4D5AFD1B6B9B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1809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3762-5B04-4823-AD86-43CB1483E032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429DAE5-2CC8-4AC3-B6C3-4D5AFD1B6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0087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3762-5B04-4823-AD86-43CB1483E032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9DAE5-2CC8-4AC3-B6C3-4D5AFD1B6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296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3762-5B04-4823-AD86-43CB1483E032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9DAE5-2CC8-4AC3-B6C3-4D5AFD1B6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920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3762-5B04-4823-AD86-43CB1483E032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9DAE5-2CC8-4AC3-B6C3-4D5AFD1B6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6217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34F83762-5B04-4823-AD86-43CB1483E032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A429DAE5-2CC8-4AC3-B6C3-4D5AFD1B6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90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3762-5B04-4823-AD86-43CB1483E032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9DAE5-2CC8-4AC3-B6C3-4D5AFD1B6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66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3762-5B04-4823-AD86-43CB1483E032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A429DAE5-2CC8-4AC3-B6C3-4D5AFD1B6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87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3762-5B04-4823-AD86-43CB1483E032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9DAE5-2CC8-4AC3-B6C3-4D5AFD1B6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289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3762-5B04-4823-AD86-43CB1483E032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9DAE5-2CC8-4AC3-B6C3-4D5AFD1B6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916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3762-5B04-4823-AD86-43CB1483E032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9DAE5-2CC8-4AC3-B6C3-4D5AFD1B6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45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3762-5B04-4823-AD86-43CB1483E032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9DAE5-2CC8-4AC3-B6C3-4D5AFD1B6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529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3762-5B04-4823-AD86-43CB1483E032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9DAE5-2CC8-4AC3-B6C3-4D5AFD1B6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264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3762-5B04-4823-AD86-43CB1483E032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9DAE5-2CC8-4AC3-B6C3-4D5AFD1B6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805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83762-5B04-4823-AD86-43CB1483E032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9DAE5-2CC8-4AC3-B6C3-4D5AFD1B6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844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БРЕЙН   РИНГ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172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3712683"/>
            <a:ext cx="9613861" cy="22235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Назовите, где в жизни встречаются числа и счет?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524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0839" y="3205907"/>
            <a:ext cx="9093343" cy="27302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/>
              <a:t>Вспомните пословицы и поговорки,</a:t>
            </a:r>
          </a:p>
          <a:p>
            <a:pPr marL="0" indent="0" algn="ctr">
              <a:buNone/>
            </a:pPr>
            <a:r>
              <a:rPr lang="ru-RU" sz="3200" dirty="0" smtClean="0"/>
              <a:t> где встречаются числа.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241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3183875"/>
            <a:ext cx="9613861" cy="27523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/>
              <a:t>Вспомните сказочные ситуации,</a:t>
            </a:r>
          </a:p>
          <a:p>
            <a:pPr marL="0" indent="0" algn="ctr">
              <a:buNone/>
            </a:pPr>
            <a:r>
              <a:rPr lang="ru-RU" sz="3200" dirty="0" smtClean="0"/>
              <a:t> где будет всего по 3.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0477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3437263"/>
            <a:ext cx="9613861" cy="254299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Проведите физкультминутку с участниками педсовета, которую вы провели бы на занятии по математике с детьми.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719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11</TotalTime>
  <Words>58</Words>
  <Application>Microsoft Office PowerPoint</Application>
  <PresentationFormat>Широкоэкранный</PresentationFormat>
  <Paragraphs>11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Trebuchet MS</vt:lpstr>
      <vt:lpstr>Берлин</vt:lpstr>
      <vt:lpstr>БРЕЙН   РИНГ </vt:lpstr>
      <vt:lpstr>Вопрос 1</vt:lpstr>
      <vt:lpstr>Вопрос 2</vt:lpstr>
      <vt:lpstr>Вопрос 3</vt:lpstr>
      <vt:lpstr>Вопрос 4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БРЕЙН   РИНГ </dc:title>
  <dc:creator>Windows User</dc:creator>
  <cp:lastModifiedBy>Windows User</cp:lastModifiedBy>
  <cp:revision>2</cp:revision>
  <dcterms:created xsi:type="dcterms:W3CDTF">2018-01-16T18:36:30Z</dcterms:created>
  <dcterms:modified xsi:type="dcterms:W3CDTF">2018-01-16T18:48:01Z</dcterms:modified>
</cp:coreProperties>
</file>