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0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5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2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0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7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30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0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8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2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2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3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8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7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324841D-9A2B-46C5-820A-1529E13370B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A36FBA3-94A1-4CA2-8A02-4432897A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2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786166"/>
          </a:xfrm>
        </p:spPr>
        <p:txBody>
          <a:bodyPr/>
          <a:lstStyle/>
          <a:p>
            <a:r>
              <a:rPr lang="ru-RU" dirty="0" smtClean="0"/>
              <a:t>Развитие умственных способностей детей и математических представлений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19164" y="5186148"/>
            <a:ext cx="4449170" cy="84616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Подготовила: воспитатель МДОУ «Детский сад №38» Ганичева Т.А.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35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73496"/>
          </a:xfrm>
        </p:spPr>
        <p:txBody>
          <a:bodyPr/>
          <a:lstStyle/>
          <a:p>
            <a:r>
              <a:rPr lang="ru-RU" dirty="0"/>
              <a:t>Установление различных временных отношений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852382"/>
            <a:ext cx="5003475" cy="31674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Использование круговых диаграмм </a:t>
            </a:r>
          </a:p>
          <a:p>
            <a:r>
              <a:rPr lang="ru-RU" dirty="0" smtClean="0"/>
              <a:t>«Времена года»,</a:t>
            </a:r>
          </a:p>
          <a:p>
            <a:r>
              <a:rPr lang="ru-RU" dirty="0" smtClean="0"/>
              <a:t> «Месяцы»,</a:t>
            </a:r>
          </a:p>
          <a:p>
            <a:r>
              <a:rPr lang="ru-RU" dirty="0" smtClean="0"/>
              <a:t> </a:t>
            </a:r>
            <a:r>
              <a:rPr lang="ru-RU" dirty="0"/>
              <a:t>«Часы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«Дни недели»</a:t>
            </a:r>
          </a:p>
          <a:p>
            <a:r>
              <a:rPr lang="ru-RU" dirty="0" smtClean="0"/>
              <a:t>Использование песочных часов для регуляции детьми собственных действий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6" y="2688115"/>
            <a:ext cx="3069114" cy="2831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27" y="4547111"/>
            <a:ext cx="1266939" cy="20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арифметических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484" y="3415229"/>
            <a:ext cx="5343181" cy="2604570"/>
          </a:xfrm>
        </p:spPr>
        <p:txBody>
          <a:bodyPr/>
          <a:lstStyle/>
          <a:p>
            <a:r>
              <a:rPr lang="ru-RU" dirty="0" smtClean="0"/>
              <a:t>Модель «Часть-целое»</a:t>
            </a:r>
          </a:p>
          <a:p>
            <a:pPr marL="0" indent="0">
              <a:buNone/>
            </a:pPr>
            <a:r>
              <a:rPr lang="ru-RU" dirty="0" smtClean="0"/>
              <a:t>Используют предметы окружения, цифры, знаки   </a:t>
            </a:r>
            <a:r>
              <a:rPr lang="ru-RU" b="1" dirty="0" smtClean="0"/>
              <a:t>+   -   =  ?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Карточки-цифры, полоски 2х размеров.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44" y="3125336"/>
            <a:ext cx="4240572" cy="29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64275"/>
            <a:ext cx="8761413" cy="1269241"/>
          </a:xfrm>
        </p:spPr>
        <p:txBody>
          <a:bodyPr/>
          <a:lstStyle/>
          <a:p>
            <a:r>
              <a:rPr lang="ru-RU" dirty="0" smtClean="0"/>
              <a:t>Средняя группа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Дочисловой</a:t>
            </a:r>
            <a:r>
              <a:rPr lang="ru-RU" dirty="0" smtClean="0"/>
              <a:t> период»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44444"/>
            <a:ext cx="4672969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Задача</a:t>
            </a:r>
            <a:r>
              <a:rPr lang="ru-RU" dirty="0" smtClean="0"/>
              <a:t>: Освоение детьми действий, связанных с величиной и количеством.</a:t>
            </a:r>
          </a:p>
          <a:p>
            <a:pPr marL="0" indent="0">
              <a:buNone/>
            </a:pPr>
            <a:r>
              <a:rPr lang="ru-RU" b="1" dirty="0" smtClean="0"/>
              <a:t>Материал</a:t>
            </a:r>
            <a:r>
              <a:rPr lang="ru-RU" dirty="0" smtClean="0"/>
              <a:t>: Различные наглядные средства: мерки, заместители, наглядные модели.</a:t>
            </a:r>
          </a:p>
          <a:p>
            <a:pPr marL="0" indent="0">
              <a:buNone/>
            </a:pPr>
            <a:r>
              <a:rPr lang="ru-RU" b="1" dirty="0" smtClean="0"/>
              <a:t>Приемы:</a:t>
            </a:r>
            <a:r>
              <a:rPr lang="ru-RU" dirty="0" smtClean="0"/>
              <a:t> сравнение предметов, различных по цвету, величине, форме, количеству (обозначение определенным значком);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наложение;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Условная мерка.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97" y="2566930"/>
            <a:ext cx="4800140" cy="360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934268"/>
            <a:ext cx="7294983" cy="3085531"/>
          </a:xfrm>
        </p:spPr>
        <p:txBody>
          <a:bodyPr/>
          <a:lstStyle/>
          <a:p>
            <a:r>
              <a:rPr lang="ru-RU" dirty="0" smtClean="0"/>
              <a:t>Отбор предметов в пределах 5 из большего количества без использования счета и применение действий взаимно однозначного соответствия (затем больше 5) на основе действия замещения (используются фишки) т.е. установление взаимно-однозначного соответствия предметов и фишек.</a:t>
            </a:r>
          </a:p>
          <a:p>
            <a:r>
              <a:rPr lang="ru-RU" dirty="0" smtClean="0"/>
              <a:t>Установление количественных отношений: больше, меньше, равенство.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206" y="2428257"/>
            <a:ext cx="2738580" cy="40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3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964314"/>
          </a:xfrm>
        </p:spPr>
        <p:txBody>
          <a:bodyPr/>
          <a:lstStyle/>
          <a:p>
            <a:r>
              <a:rPr lang="ru-RU" dirty="0" smtClean="0"/>
              <a:t>Старший дошкольный возраст</a:t>
            </a:r>
            <a:br>
              <a:rPr lang="ru-RU" dirty="0" smtClean="0"/>
            </a:br>
            <a:r>
              <a:rPr lang="ru-RU" dirty="0" smtClean="0"/>
              <a:t> 5-6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3481330"/>
            <a:ext cx="6887359" cy="253847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Задача</a:t>
            </a:r>
            <a:r>
              <a:rPr lang="ru-RU" dirty="0" smtClean="0"/>
              <a:t>: Развитие умственных способностей детей и математических представлений.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Овладение действиями моделирования количественных отношений; развитие представлений о числе и закономерностях, существующих между числами в числовом ряду.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78" y="2919470"/>
            <a:ext cx="2390660" cy="31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637" y="3492346"/>
            <a:ext cx="6290630" cy="2527453"/>
          </a:xfrm>
        </p:spPr>
        <p:txBody>
          <a:bodyPr/>
          <a:lstStyle/>
          <a:p>
            <a:r>
              <a:rPr lang="ru-RU" dirty="0" smtClean="0"/>
              <a:t>На основе построения и использования предметных моделей в виде взаимно-однозначного соответствия фишек-заместителей, представляющих эти отношения.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394" y="2414431"/>
            <a:ext cx="2606722" cy="40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05469"/>
            <a:ext cx="8761413" cy="575163"/>
          </a:xfrm>
        </p:spPr>
        <p:txBody>
          <a:bodyPr/>
          <a:lstStyle/>
          <a:p>
            <a:r>
              <a:rPr lang="ru-RU" dirty="0"/>
              <a:t>Знакомство с числами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961" y="3070746"/>
            <a:ext cx="5504842" cy="2949054"/>
          </a:xfrm>
        </p:spPr>
        <p:txBody>
          <a:bodyPr/>
          <a:lstStyle/>
          <a:p>
            <a:r>
              <a:rPr lang="ru-RU" dirty="0" smtClean="0"/>
              <a:t>Используются счеты (замена фишек)</a:t>
            </a:r>
          </a:p>
          <a:p>
            <a:r>
              <a:rPr lang="ru-RU" dirty="0" smtClean="0"/>
              <a:t>В виде знаков, вычерчиваемых попарно</a:t>
            </a:r>
          </a:p>
          <a:p>
            <a:r>
              <a:rPr lang="ru-RU" dirty="0" smtClean="0"/>
              <a:t>Предметные и графические модели в виде непересекающихся кругов</a:t>
            </a:r>
          </a:p>
          <a:p>
            <a:r>
              <a:rPr lang="ru-RU" dirty="0" smtClean="0"/>
              <a:t>Сравнение количества предметов с помощью знаков   </a:t>
            </a:r>
            <a:r>
              <a:rPr lang="ru-RU" b="1" dirty="0" smtClean="0"/>
              <a:t>&lt;   &gt;   = , </a:t>
            </a:r>
            <a:r>
              <a:rPr lang="ru-RU" dirty="0" smtClean="0"/>
              <a:t>и </a:t>
            </a:r>
            <a:r>
              <a:rPr lang="ru-RU" dirty="0" smtClean="0"/>
              <a:t>цифр.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64" y="2875689"/>
            <a:ext cx="4795931" cy="35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детей о времени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3179928"/>
            <a:ext cx="7548371" cy="2839872"/>
          </a:xfrm>
        </p:spPr>
        <p:txBody>
          <a:bodyPr/>
          <a:lstStyle/>
          <a:p>
            <a:r>
              <a:rPr lang="ru-RU" dirty="0" smtClean="0"/>
              <a:t>Условное использование временных представлений для регуляции детьми собственных действий (времена года, дни недели, части суток)</a:t>
            </a:r>
          </a:p>
          <a:p>
            <a:r>
              <a:rPr lang="ru-RU" dirty="0" smtClean="0"/>
              <a:t>Развитие чувства времени (используют песочные часы)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35" y="4098276"/>
            <a:ext cx="1353265" cy="22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4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882428"/>
          </a:xfrm>
        </p:spPr>
        <p:txBody>
          <a:bodyPr/>
          <a:lstStyle/>
          <a:p>
            <a:r>
              <a:rPr lang="ru-RU" dirty="0" smtClean="0"/>
              <a:t>Старший дошкольный возраст </a:t>
            </a:r>
            <a:br>
              <a:rPr lang="ru-RU" dirty="0" smtClean="0"/>
            </a:br>
            <a:r>
              <a:rPr lang="ru-RU" dirty="0" smtClean="0"/>
              <a:t>6-7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3172856"/>
            <a:ext cx="6986511" cy="28469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 Овладение количественными отношениями между множествами, величинами, элементами множеств, отношениями между числами от 0-20, составом числа из 2 меньших, овладение временными отношениями, овладение лого-временными отношениями, выступающими при решении арифметических задач.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3172857"/>
            <a:ext cx="2543256" cy="30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6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642" y="2522863"/>
            <a:ext cx="6560544" cy="405535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Освоение действий построения моделей количественных отношений (графическая модель в виде числовой оси)</a:t>
            </a:r>
          </a:p>
          <a:p>
            <a:r>
              <a:rPr lang="ru-RU" dirty="0" smtClean="0"/>
              <a:t>Освоение действий построения графических отношений моделей, образующихся в результате пересчета группами, используют знаки   </a:t>
            </a:r>
            <a:r>
              <a:rPr lang="ru-RU" b="1" dirty="0" smtClean="0"/>
              <a:t>+,   -</a:t>
            </a:r>
          </a:p>
          <a:p>
            <a:r>
              <a:rPr lang="ru-RU" dirty="0" smtClean="0"/>
              <a:t>Освоение действий сравнения количеств и записи соотношения при помощи знаков   </a:t>
            </a:r>
            <a:r>
              <a:rPr lang="ru-RU" b="1" dirty="0" smtClean="0"/>
              <a:t>&gt;  &lt;  =  ≠  + </a:t>
            </a:r>
            <a:r>
              <a:rPr lang="ru-RU" dirty="0" smtClean="0"/>
              <a:t>и цифр</a:t>
            </a:r>
          </a:p>
          <a:p>
            <a:r>
              <a:rPr lang="ru-RU" dirty="0" smtClean="0"/>
              <a:t>Овладение действиями моделирования отношений между числами числового ряда (круги Эйлера, логическое древо)</a:t>
            </a:r>
          </a:p>
          <a:p>
            <a:r>
              <a:rPr lang="ru-RU" dirty="0" smtClean="0"/>
              <a:t>Ознакомление с числами второго десятка и их записью</a:t>
            </a:r>
          </a:p>
          <a:p>
            <a:r>
              <a:rPr lang="ru-RU" dirty="0" smtClean="0"/>
              <a:t>Составление числа из 2 меньших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87" y="2423711"/>
            <a:ext cx="4296579" cy="1444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14" y="4048963"/>
            <a:ext cx="1791905" cy="24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4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149</TotalTime>
  <Words>415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 (конференц-зал)</vt:lpstr>
      <vt:lpstr>Развитие умственных способностей детей и математических представлений </vt:lpstr>
      <vt:lpstr>Средняя группа  «Дочисловой период»</vt:lpstr>
      <vt:lpstr>количество</vt:lpstr>
      <vt:lpstr>Старший дошкольный возраст  5-6 лет</vt:lpstr>
      <vt:lpstr>количество</vt:lpstr>
      <vt:lpstr>Знакомство с числами  </vt:lpstr>
      <vt:lpstr>Представление детей о времени</vt:lpstr>
      <vt:lpstr>Старший дошкольный возраст  6-7 лет</vt:lpstr>
      <vt:lpstr>количество</vt:lpstr>
      <vt:lpstr>Установление различных временных отношений </vt:lpstr>
      <vt:lpstr>Решение арифметических задач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умственных способностей детей и математических представлений </dc:title>
  <dc:creator>angel</dc:creator>
  <cp:lastModifiedBy>Windows User</cp:lastModifiedBy>
  <cp:revision>16</cp:revision>
  <dcterms:created xsi:type="dcterms:W3CDTF">2018-01-16T09:55:03Z</dcterms:created>
  <dcterms:modified xsi:type="dcterms:W3CDTF">2018-01-16T18:20:01Z</dcterms:modified>
</cp:coreProperties>
</file>