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2396479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Поделки</a:t>
            </a:r>
            <a:r>
              <a:rPr lang="ru-RU" dirty="0" smtClean="0">
                <a:effectLst/>
                <a:latin typeface="Arial Black" pitchFamily="34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 ярмарке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6" name="Picture 2" descr="C:\Users\сергей\Desktop\sm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60648"/>
            <a:ext cx="4500761" cy="22672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… Из ниток</a:t>
            </a:r>
            <a:endParaRPr lang="ru-RU" dirty="0"/>
          </a:p>
        </p:txBody>
      </p:sp>
      <p:pic>
        <p:nvPicPr>
          <p:cNvPr id="10242" name="Picture 2" descr="C:\Users\сергей\Desktop\2ce9d2f39b9aed74055f8c724c6a71f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10131"/>
            <a:ext cx="7056784" cy="4241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…из ткани</a:t>
            </a:r>
            <a:endParaRPr lang="ru-RU" dirty="0"/>
          </a:p>
        </p:txBody>
      </p:sp>
      <p:pic>
        <p:nvPicPr>
          <p:cNvPr id="2050" name="Picture 2" descr="C:\Users\сергей\Desktop\средняя группа\для совенка\котенок.jf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3240360" cy="3685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сергей\Desktop\11_2013-10-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988840"/>
            <a:ext cx="5580112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… из фетра</a:t>
            </a:r>
            <a:endParaRPr lang="ru-RU" dirty="0"/>
          </a:p>
        </p:txBody>
      </p:sp>
      <p:pic>
        <p:nvPicPr>
          <p:cNvPr id="11266" name="Picture 2" descr="C:\Users\сергей\Desktop\zakolk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4145" y="1481138"/>
            <a:ext cx="6775709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сергей\Desktop\s_dnjom_semi_1-50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260648"/>
            <a:ext cx="2952328" cy="5328592"/>
          </a:xfrm>
          <a:prstGeom prst="rect">
            <a:avLst/>
          </a:prstGeom>
          <a:noFill/>
        </p:spPr>
      </p:pic>
      <p:pic>
        <p:nvPicPr>
          <p:cNvPr id="12291" name="Picture 3" descr="C:\Users\сергей\Desktop\semiy_fot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924944"/>
            <a:ext cx="4762500" cy="3171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Творческих успехов!</a:t>
            </a:r>
            <a:endParaRPr lang="ru-RU" sz="5400" dirty="0"/>
          </a:p>
        </p:txBody>
      </p:sp>
      <p:pic>
        <p:nvPicPr>
          <p:cNvPr id="13314" name="Picture 2" descr="C:\Users\сергей\Desktop\124384934_5177462_124250388_5177462_128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72816"/>
            <a:ext cx="6408712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С  использованием  макарон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сергей\Desktop\476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84784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…из крупы…</a:t>
            </a:r>
            <a:endParaRPr lang="ru-RU" dirty="0"/>
          </a:p>
        </p:txBody>
      </p:sp>
      <p:pic>
        <p:nvPicPr>
          <p:cNvPr id="3074" name="Picture 2" descr="C:\Users\сергей\Desktop\1368362266_podelki-iz-krupy1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7"/>
            <a:ext cx="7128792" cy="47525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… кукла   </a:t>
            </a:r>
            <a:r>
              <a:rPr lang="ru-RU" dirty="0" err="1" smtClean="0"/>
              <a:t>крупяничка</a:t>
            </a:r>
            <a:r>
              <a:rPr lang="ru-RU" dirty="0" smtClean="0"/>
              <a:t>…</a:t>
            </a:r>
            <a:endParaRPr lang="ru-RU" dirty="0"/>
          </a:p>
        </p:txBody>
      </p:sp>
      <p:pic>
        <p:nvPicPr>
          <p:cNvPr id="4099" name="Picture 3" descr="C:\Users\сергей\Desktop\Izgotovlenie-kukoloberegov-svoimi-rukam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топиарий</a:t>
            </a:r>
            <a:endParaRPr lang="ru-RU" dirty="0"/>
          </a:p>
        </p:txBody>
      </p:sp>
      <p:pic>
        <p:nvPicPr>
          <p:cNvPr id="5122" name="Picture 2" descr="C:\Users\сергей\Desktop\543890-topiariy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7776864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…  из ракушек</a:t>
            </a:r>
            <a:endParaRPr lang="ru-RU" dirty="0"/>
          </a:p>
        </p:txBody>
      </p:sp>
      <p:pic>
        <p:nvPicPr>
          <p:cNvPr id="6146" name="Picture 2" descr="C:\Users\сергей\Desktop\Foto-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1138"/>
            <a:ext cx="7200800" cy="5044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Елочки из различных материалов</a:t>
            </a:r>
            <a:endParaRPr lang="ru-RU" dirty="0"/>
          </a:p>
        </p:txBody>
      </p:sp>
      <p:pic>
        <p:nvPicPr>
          <p:cNvPr id="7170" name="Picture 2" descr="C:\Users\сергей\Desktop\1д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2836270" cy="4525962"/>
          </a:xfrm>
          <a:prstGeom prst="rect">
            <a:avLst/>
          </a:prstGeom>
          <a:noFill/>
        </p:spPr>
      </p:pic>
      <p:pic>
        <p:nvPicPr>
          <p:cNvPr id="1026" name="Picture 2" descr="C:\Users\сергей\Desktop\средняя группа\для совенка\елочки.jf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268760"/>
            <a:ext cx="440055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Настенные панно</a:t>
            </a:r>
            <a:endParaRPr lang="ru-RU" dirty="0"/>
          </a:p>
        </p:txBody>
      </p:sp>
      <p:pic>
        <p:nvPicPr>
          <p:cNvPr id="8194" name="Picture 2" descr="C:\Users\сергей\Desktop\67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1138"/>
            <a:ext cx="6912768" cy="4972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Из сыпучих материалов</a:t>
            </a:r>
            <a:endParaRPr lang="ru-RU" dirty="0"/>
          </a:p>
        </p:txBody>
      </p:sp>
      <p:pic>
        <p:nvPicPr>
          <p:cNvPr id="9218" name="Picture 2" descr="C:\Users\сергей\Desktop\103610808_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6912768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</TotalTime>
  <Words>41</Words>
  <Application>Microsoft Office PowerPoint</Application>
  <PresentationFormat>Экран (4:3)</PresentationFormat>
  <Paragraphs>13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Поделки к ярмарке</vt:lpstr>
      <vt:lpstr>С  использованием  макарон </vt:lpstr>
      <vt:lpstr>…из крупы…</vt:lpstr>
      <vt:lpstr>… кукла   крупяничка…</vt:lpstr>
      <vt:lpstr>топиарий</vt:lpstr>
      <vt:lpstr>            …  из ракушек</vt:lpstr>
      <vt:lpstr>Елочки из различных материалов</vt:lpstr>
      <vt:lpstr>Настенные панно</vt:lpstr>
      <vt:lpstr>Из сыпучих материалов</vt:lpstr>
      <vt:lpstr>… Из ниток</vt:lpstr>
      <vt:lpstr>                         …из ткани</vt:lpstr>
      <vt:lpstr>… из фетра</vt:lpstr>
      <vt:lpstr>Слайд 13</vt:lpstr>
      <vt:lpstr>Творческих успехов!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Поделки к ярмарке</dc:title>
  <dc:creator>сергей</dc:creator>
  <cp:lastModifiedBy>сергей ганичев</cp:lastModifiedBy>
  <cp:revision>4</cp:revision>
  <dcterms:created xsi:type="dcterms:W3CDTF">2016-12-02T06:48:07Z</dcterms:created>
  <dcterms:modified xsi:type="dcterms:W3CDTF">2016-12-02T07:14:29Z</dcterms:modified>
</cp:coreProperties>
</file>