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7" r:id="rId4"/>
    <p:sldId id="260" r:id="rId5"/>
    <p:sldId id="263" r:id="rId6"/>
    <p:sldId id="261" r:id="rId7"/>
    <p:sldId id="262" r:id="rId8"/>
    <p:sldId id="258" r:id="rId9"/>
    <p:sldId id="266" r:id="rId10"/>
    <p:sldId id="264" r:id="rId11"/>
    <p:sldId id="267" r:id="rId12"/>
    <p:sldId id="265" r:id="rId13"/>
    <p:sldId id="271" r:id="rId14"/>
    <p:sldId id="268" r:id="rId15"/>
    <p:sldId id="272" r:id="rId16"/>
    <p:sldId id="269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9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9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9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2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7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3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0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9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7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7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8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3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1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6EE1585-C4EB-4026-BC40-03DD411EE548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DC2FF4B-91CA-4BD0-956C-9FF8C6EA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ШАХМАТЫ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Воспитатель  МДОУ «Детский сад №38» Ганичева Т.А.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68" y="2099733"/>
            <a:ext cx="3121152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4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СЛОН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74" y="973668"/>
            <a:ext cx="9126747" cy="5754936"/>
          </a:xfrm>
        </p:spPr>
      </p:pic>
    </p:spTree>
    <p:extLst>
      <p:ext uri="{BB962C8B-B14F-4D97-AF65-F5344CB8AC3E}">
        <p14:creationId xmlns:p14="http://schemas.microsoft.com/office/powerpoint/2010/main" val="367334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1" y="707366"/>
            <a:ext cx="9088015" cy="5952226"/>
          </a:xfrm>
        </p:spPr>
      </p:pic>
    </p:spTree>
    <p:extLst>
      <p:ext uri="{BB962C8B-B14F-4D97-AF65-F5344CB8AC3E}">
        <p14:creationId xmlns:p14="http://schemas.microsoft.com/office/powerpoint/2010/main" val="400789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4" y="603849"/>
            <a:ext cx="8160588" cy="5900468"/>
          </a:xfrm>
        </p:spPr>
      </p:pic>
    </p:spTree>
    <p:extLst>
      <p:ext uri="{BB962C8B-B14F-4D97-AF65-F5344CB8AC3E}">
        <p14:creationId xmlns:p14="http://schemas.microsoft.com/office/powerpoint/2010/main" val="176400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8" y="517584"/>
            <a:ext cx="9299276" cy="5883215"/>
          </a:xfrm>
        </p:spPr>
      </p:pic>
    </p:spTree>
    <p:extLst>
      <p:ext uri="{BB962C8B-B14F-4D97-AF65-F5344CB8AC3E}">
        <p14:creationId xmlns:p14="http://schemas.microsoft.com/office/powerpoint/2010/main" val="209383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4" y="707365"/>
            <a:ext cx="8816196" cy="5710687"/>
          </a:xfrm>
        </p:spPr>
      </p:pic>
    </p:spTree>
    <p:extLst>
      <p:ext uri="{BB962C8B-B14F-4D97-AF65-F5344CB8AC3E}">
        <p14:creationId xmlns:p14="http://schemas.microsoft.com/office/powerpoint/2010/main" val="361372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4" y="653143"/>
            <a:ext cx="9517225" cy="6064897"/>
          </a:xfrm>
        </p:spPr>
      </p:pic>
    </p:spTree>
    <p:extLst>
      <p:ext uri="{BB962C8B-B14F-4D97-AF65-F5344CB8AC3E}">
        <p14:creationId xmlns:p14="http://schemas.microsoft.com/office/powerpoint/2010/main" val="56105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973667"/>
            <a:ext cx="8196079" cy="5616913"/>
          </a:xfrm>
        </p:spPr>
      </p:pic>
    </p:spTree>
    <p:extLst>
      <p:ext uri="{BB962C8B-B14F-4D97-AF65-F5344CB8AC3E}">
        <p14:creationId xmlns:p14="http://schemas.microsoft.com/office/powerpoint/2010/main" val="235262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119673"/>
            <a:ext cx="8266923" cy="5467739"/>
          </a:xfrm>
        </p:spPr>
      </p:pic>
    </p:spTree>
    <p:extLst>
      <p:ext uri="{BB962C8B-B14F-4D97-AF65-F5344CB8AC3E}">
        <p14:creationId xmlns:p14="http://schemas.microsoft.com/office/powerpoint/2010/main" val="161768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0" y="746450"/>
            <a:ext cx="9237306" cy="5809880"/>
          </a:xfrm>
        </p:spPr>
      </p:pic>
    </p:spTree>
    <p:extLst>
      <p:ext uri="{BB962C8B-B14F-4D97-AF65-F5344CB8AC3E}">
        <p14:creationId xmlns:p14="http://schemas.microsoft.com/office/powerpoint/2010/main" val="107096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642188"/>
            <a:ext cx="6126033" cy="362027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Играйте </a:t>
            </a:r>
            <a:b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  шахматы!!!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88" y="2879531"/>
            <a:ext cx="4774163" cy="39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ШАХМАТНАЯ  ДОСКА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7" y="2087592"/>
            <a:ext cx="6883879" cy="4641011"/>
          </a:xfrm>
        </p:spPr>
      </p:pic>
    </p:spTree>
    <p:extLst>
      <p:ext uri="{BB962C8B-B14F-4D97-AF65-F5344CB8AC3E}">
        <p14:creationId xmlns:p14="http://schemas.microsoft.com/office/powerpoint/2010/main" val="266576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Убери   лишнее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266882"/>
            <a:ext cx="5456589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02" y="226688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ИГРЫ  С ШАХМАТНОЙ ДОСКОЙ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Выложить фишки по образцу (память)</a:t>
            </a:r>
          </a:p>
          <a:p>
            <a:r>
              <a:rPr lang="ru-RU" dirty="0" smtClean="0"/>
              <a:t>Выложить горизонталь(вертикаль)</a:t>
            </a:r>
          </a:p>
          <a:p>
            <a:r>
              <a:rPr lang="ru-RU" dirty="0" smtClean="0"/>
              <a:t>Выложить диагональ</a:t>
            </a:r>
          </a:p>
          <a:p>
            <a:r>
              <a:rPr lang="ru-RU" dirty="0" smtClean="0"/>
              <a:t>Заполнить горизонталь(вертикаль, диагональ) фишками</a:t>
            </a:r>
          </a:p>
          <a:p>
            <a:r>
              <a:rPr lang="ru-RU" dirty="0" smtClean="0"/>
              <a:t>Горизонтально-вертикальная игра (передвинуть фишку в заданном направлении)</a:t>
            </a:r>
          </a:p>
          <a:p>
            <a:r>
              <a:rPr lang="ru-RU" dirty="0" smtClean="0"/>
              <a:t>Заполнить самую длинную диагональ (самую короткую)</a:t>
            </a:r>
          </a:p>
          <a:p>
            <a:r>
              <a:rPr lang="ru-RU" dirty="0" smtClean="0"/>
              <a:t>Центр шахматной доски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23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ШАХМАТНЫЕ ФИГУРЫ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Пешка</a:t>
            </a:r>
          </a:p>
          <a:p>
            <a:r>
              <a:rPr lang="ru-RU" dirty="0" smtClean="0"/>
              <a:t>Ладья</a:t>
            </a:r>
          </a:p>
          <a:p>
            <a:r>
              <a:rPr lang="ru-RU" dirty="0" smtClean="0"/>
              <a:t>Конь</a:t>
            </a:r>
          </a:p>
          <a:p>
            <a:r>
              <a:rPr lang="ru-RU" dirty="0" smtClean="0"/>
              <a:t>Слон</a:t>
            </a:r>
          </a:p>
          <a:p>
            <a:r>
              <a:rPr lang="ru-RU" dirty="0" smtClean="0"/>
              <a:t>Ферзь</a:t>
            </a:r>
          </a:p>
          <a:p>
            <a:r>
              <a:rPr lang="ru-RU" dirty="0" smtClean="0"/>
              <a:t>Король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7" y="2349622"/>
            <a:ext cx="6118545" cy="44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2" y="690113"/>
            <a:ext cx="8919712" cy="5865962"/>
          </a:xfrm>
        </p:spPr>
      </p:pic>
    </p:spTree>
    <p:extLst>
      <p:ext uri="{BB962C8B-B14F-4D97-AF65-F5344CB8AC3E}">
        <p14:creationId xmlns:p14="http://schemas.microsoft.com/office/powerpoint/2010/main" val="422662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Игры с шахматными фигурами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Чудесный мешочек</a:t>
            </a:r>
          </a:p>
          <a:p>
            <a:r>
              <a:rPr lang="ru-RU" dirty="0" smtClean="0"/>
              <a:t>Приключения в шахматной стране</a:t>
            </a:r>
          </a:p>
          <a:p>
            <a:r>
              <a:rPr lang="ru-RU" dirty="0" smtClean="0"/>
              <a:t>«Угадай-ка»</a:t>
            </a:r>
          </a:p>
          <a:p>
            <a:r>
              <a:rPr lang="ru-RU" dirty="0" smtClean="0"/>
              <a:t>«Что общего?», «Чем отличаются?», </a:t>
            </a:r>
          </a:p>
          <a:p>
            <a:r>
              <a:rPr lang="ru-RU" dirty="0" smtClean="0"/>
              <a:t>«Да – нет»</a:t>
            </a:r>
          </a:p>
          <a:p>
            <a:r>
              <a:rPr lang="ru-RU" dirty="0" smtClean="0"/>
              <a:t>Разрезные картинки</a:t>
            </a:r>
          </a:p>
          <a:p>
            <a:r>
              <a:rPr lang="ru-RU" dirty="0" smtClean="0"/>
              <a:t>Стертая фотография</a:t>
            </a:r>
          </a:p>
          <a:p>
            <a:r>
              <a:rPr lang="ru-RU" dirty="0" smtClean="0"/>
              <a:t>Дорисуй, раскрась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80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940618"/>
            <a:ext cx="8825658" cy="7069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Ладья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13" y="940617"/>
            <a:ext cx="8381399" cy="57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1" y="172528"/>
            <a:ext cx="9471804" cy="6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6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</TotalTime>
  <Words>105</Words>
  <Application>Microsoft Office PowerPoint</Application>
  <PresentationFormat>Широкоэкранный</PresentationFormat>
  <Paragraphs>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 (конференц-зал)</vt:lpstr>
      <vt:lpstr>ШАХМАТЫ</vt:lpstr>
      <vt:lpstr>ШАХМАТНАЯ  ДОСКА</vt:lpstr>
      <vt:lpstr>Убери   лишнее</vt:lpstr>
      <vt:lpstr>ИГРЫ  С ШАХМАТНОЙ ДОСКОЙ</vt:lpstr>
      <vt:lpstr>ШАХМАТНЫЕ ФИГУРЫ</vt:lpstr>
      <vt:lpstr>Презентация PowerPoint</vt:lpstr>
      <vt:lpstr>Игры с шахматными фигурами</vt:lpstr>
      <vt:lpstr>Ладья</vt:lpstr>
      <vt:lpstr>Презентация PowerPoint</vt:lpstr>
      <vt:lpstr>СЛОН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Играйте  в    шахматы!!!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ШАХМАТЫ</dc:title>
  <dc:creator>Windows User</dc:creator>
  <cp:lastModifiedBy>Windows User</cp:lastModifiedBy>
  <cp:revision>10</cp:revision>
  <dcterms:created xsi:type="dcterms:W3CDTF">2018-04-06T05:50:39Z</dcterms:created>
  <dcterms:modified xsi:type="dcterms:W3CDTF">2018-04-06T08:04:11Z</dcterms:modified>
</cp:coreProperties>
</file>